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8" r:id="rId5"/>
    <p:sldId id="260" r:id="rId6"/>
    <p:sldId id="257" r:id="rId7"/>
    <p:sldId id="262" r:id="rId8"/>
    <p:sldId id="265" r:id="rId9"/>
    <p:sldId id="264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42B4A8-957A-4814-A208-1822C5601F59}" v="1" dt="2024-03-17T15:33:42.2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001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7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5342B4A8-957A-4814-A208-1822C5601F59}"/>
    <pc:docChg chg="addSld delSld modSld sldOrd">
      <pc:chgData name="Shaji Varghese" userId="b6635ce32d741a41" providerId="LiveId" clId="{5342B4A8-957A-4814-A208-1822C5601F59}" dt="2024-03-17T15:33:07.479" v="82"/>
      <pc:docMkLst>
        <pc:docMk/>
      </pc:docMkLst>
      <pc:sldChg chg="modSp mod">
        <pc:chgData name="Shaji Varghese" userId="b6635ce32d741a41" providerId="LiveId" clId="{5342B4A8-957A-4814-A208-1822C5601F59}" dt="2024-03-17T15:28:43.566" v="11" actId="20577"/>
        <pc:sldMkLst>
          <pc:docMk/>
          <pc:sldMk cId="3280335732" sldId="256"/>
        </pc:sldMkLst>
        <pc:spChg chg="mod">
          <ac:chgData name="Shaji Varghese" userId="b6635ce32d741a41" providerId="LiveId" clId="{5342B4A8-957A-4814-A208-1822C5601F59}" dt="2024-03-17T15:28:43.566" v="11" actId="20577"/>
          <ac:spMkLst>
            <pc:docMk/>
            <pc:sldMk cId="3280335732" sldId="256"/>
            <ac:spMk id="2" creationId="{24C20053-7B84-E16B-4402-6A7A46B211DA}"/>
          </ac:spMkLst>
        </pc:spChg>
        <pc:spChg chg="mod">
          <ac:chgData name="Shaji Varghese" userId="b6635ce32d741a41" providerId="LiveId" clId="{5342B4A8-957A-4814-A208-1822C5601F59}" dt="2024-03-17T15:28:36.528" v="9" actId="120"/>
          <ac:spMkLst>
            <pc:docMk/>
            <pc:sldMk cId="3280335732" sldId="256"/>
            <ac:spMk id="4" creationId="{44D9D726-CC2D-034D-7A50-B36BD95FFD7E}"/>
          </ac:spMkLst>
        </pc:spChg>
      </pc:sldChg>
      <pc:sldChg chg="modSp mod ord">
        <pc:chgData name="Shaji Varghese" userId="b6635ce32d741a41" providerId="LiveId" clId="{5342B4A8-957A-4814-A208-1822C5601F59}" dt="2024-03-17T15:30:02.865" v="38"/>
        <pc:sldMkLst>
          <pc:docMk/>
          <pc:sldMk cId="2961695282" sldId="257"/>
        </pc:sldMkLst>
        <pc:spChg chg="mod">
          <ac:chgData name="Shaji Varghese" userId="b6635ce32d741a41" providerId="LiveId" clId="{5342B4A8-957A-4814-A208-1822C5601F59}" dt="2024-03-17T15:29:24.131" v="25" actId="20577"/>
          <ac:spMkLst>
            <pc:docMk/>
            <pc:sldMk cId="2961695282" sldId="257"/>
            <ac:spMk id="2" creationId="{24C20053-7B84-E16B-4402-6A7A46B211DA}"/>
          </ac:spMkLst>
        </pc:spChg>
      </pc:sldChg>
      <pc:sldChg chg="modSp mod">
        <pc:chgData name="Shaji Varghese" userId="b6635ce32d741a41" providerId="LiveId" clId="{5342B4A8-957A-4814-A208-1822C5601F59}" dt="2024-03-17T15:30:48.085" v="48" actId="20577"/>
        <pc:sldMkLst>
          <pc:docMk/>
          <pc:sldMk cId="3270424521" sldId="258"/>
        </pc:sldMkLst>
        <pc:spChg chg="mod">
          <ac:chgData name="Shaji Varghese" userId="b6635ce32d741a41" providerId="LiveId" clId="{5342B4A8-957A-4814-A208-1822C5601F59}" dt="2024-03-17T15:30:48.085" v="48" actId="20577"/>
          <ac:spMkLst>
            <pc:docMk/>
            <pc:sldMk cId="3270424521" sldId="258"/>
            <ac:spMk id="2" creationId="{24C20053-7B84-E16B-4402-6A7A46B211DA}"/>
          </ac:spMkLst>
        </pc:spChg>
      </pc:sldChg>
      <pc:sldChg chg="del">
        <pc:chgData name="Shaji Varghese" userId="b6635ce32d741a41" providerId="LiveId" clId="{5342B4A8-957A-4814-A208-1822C5601F59}" dt="2024-03-17T15:29:35.015" v="26" actId="47"/>
        <pc:sldMkLst>
          <pc:docMk/>
          <pc:sldMk cId="3583980724" sldId="259"/>
        </pc:sldMkLst>
      </pc:sldChg>
      <pc:sldChg chg="modSp mod">
        <pc:chgData name="Shaji Varghese" userId="b6635ce32d741a41" providerId="LiveId" clId="{5342B4A8-957A-4814-A208-1822C5601F59}" dt="2024-03-17T15:31:21.846" v="58" actId="20577"/>
        <pc:sldMkLst>
          <pc:docMk/>
          <pc:sldMk cId="2474342219" sldId="260"/>
        </pc:sldMkLst>
        <pc:spChg chg="mod">
          <ac:chgData name="Shaji Varghese" userId="b6635ce32d741a41" providerId="LiveId" clId="{5342B4A8-957A-4814-A208-1822C5601F59}" dt="2024-03-17T15:31:21.846" v="58" actId="20577"/>
          <ac:spMkLst>
            <pc:docMk/>
            <pc:sldMk cId="2474342219" sldId="260"/>
            <ac:spMk id="2" creationId="{24C20053-7B84-E16B-4402-6A7A46B211DA}"/>
          </ac:spMkLst>
        </pc:spChg>
      </pc:sldChg>
      <pc:sldChg chg="del">
        <pc:chgData name="Shaji Varghese" userId="b6635ce32d741a41" providerId="LiveId" clId="{5342B4A8-957A-4814-A208-1822C5601F59}" dt="2024-03-17T15:29:36.701" v="27" actId="47"/>
        <pc:sldMkLst>
          <pc:docMk/>
          <pc:sldMk cId="2320321143" sldId="261"/>
        </pc:sldMkLst>
      </pc:sldChg>
      <pc:sldChg chg="modSp mod">
        <pc:chgData name="Shaji Varghese" userId="b6635ce32d741a41" providerId="LiveId" clId="{5342B4A8-957A-4814-A208-1822C5601F59}" dt="2024-03-17T15:32:02.443" v="68" actId="6549"/>
        <pc:sldMkLst>
          <pc:docMk/>
          <pc:sldMk cId="609515265" sldId="262"/>
        </pc:sldMkLst>
        <pc:spChg chg="mod">
          <ac:chgData name="Shaji Varghese" userId="b6635ce32d741a41" providerId="LiveId" clId="{5342B4A8-957A-4814-A208-1822C5601F59}" dt="2024-03-17T15:32:02.443" v="68" actId="6549"/>
          <ac:spMkLst>
            <pc:docMk/>
            <pc:sldMk cId="609515265" sldId="262"/>
            <ac:spMk id="2" creationId="{24C20053-7B84-E16B-4402-6A7A46B211DA}"/>
          </ac:spMkLst>
        </pc:spChg>
      </pc:sldChg>
      <pc:sldChg chg="del">
        <pc:chgData name="Shaji Varghese" userId="b6635ce32d741a41" providerId="LiveId" clId="{5342B4A8-957A-4814-A208-1822C5601F59}" dt="2024-03-17T15:29:40.795" v="28" actId="47"/>
        <pc:sldMkLst>
          <pc:docMk/>
          <pc:sldMk cId="2267781250" sldId="263"/>
        </pc:sldMkLst>
      </pc:sldChg>
      <pc:sldChg chg="modSp mod">
        <pc:chgData name="Shaji Varghese" userId="b6635ce32d741a41" providerId="LiveId" clId="{5342B4A8-957A-4814-A208-1822C5601F59}" dt="2024-03-17T15:32:47.031" v="79" actId="113"/>
        <pc:sldMkLst>
          <pc:docMk/>
          <pc:sldMk cId="2814917289" sldId="264"/>
        </pc:sldMkLst>
        <pc:spChg chg="mod">
          <ac:chgData name="Shaji Varghese" userId="b6635ce32d741a41" providerId="LiveId" clId="{5342B4A8-957A-4814-A208-1822C5601F59}" dt="2024-03-17T15:32:47.031" v="79" actId="113"/>
          <ac:spMkLst>
            <pc:docMk/>
            <pc:sldMk cId="2814917289" sldId="264"/>
            <ac:spMk id="2" creationId="{24C20053-7B84-E16B-4402-6A7A46B211DA}"/>
          </ac:spMkLst>
        </pc:spChg>
      </pc:sldChg>
      <pc:sldChg chg="add ord">
        <pc:chgData name="Shaji Varghese" userId="b6635ce32d741a41" providerId="LiveId" clId="{5342B4A8-957A-4814-A208-1822C5601F59}" dt="2024-03-17T15:29:59.932" v="36"/>
        <pc:sldMkLst>
          <pc:docMk/>
          <pc:sldMk cId="1798425448" sldId="265"/>
        </pc:sldMkLst>
      </pc:sldChg>
      <pc:sldChg chg="del">
        <pc:chgData name="Shaji Varghese" userId="b6635ce32d741a41" providerId="LiveId" clId="{5342B4A8-957A-4814-A208-1822C5601F59}" dt="2024-03-17T15:29:42.417" v="29" actId="47"/>
        <pc:sldMkLst>
          <pc:docMk/>
          <pc:sldMk cId="4191188605" sldId="265"/>
        </pc:sldMkLst>
      </pc:sldChg>
      <pc:sldChg chg="add">
        <pc:chgData name="Shaji Varghese" userId="b6635ce32d741a41" providerId="LiveId" clId="{5342B4A8-957A-4814-A208-1822C5601F59}" dt="2024-03-17T15:29:50.331" v="31" actId="2890"/>
        <pc:sldMkLst>
          <pc:docMk/>
          <pc:sldMk cId="1350029171" sldId="266"/>
        </pc:sldMkLst>
      </pc:sldChg>
      <pc:sldChg chg="add ord">
        <pc:chgData name="Shaji Varghese" userId="b6635ce32d741a41" providerId="LiveId" clId="{5342B4A8-957A-4814-A208-1822C5601F59}" dt="2024-03-17T15:29:55.232" v="34"/>
        <pc:sldMkLst>
          <pc:docMk/>
          <pc:sldMk cId="2720174516" sldId="267"/>
        </pc:sldMkLst>
      </pc:sldChg>
      <pc:sldChg chg="add ord">
        <pc:chgData name="Shaji Varghese" userId="b6635ce32d741a41" providerId="LiveId" clId="{5342B4A8-957A-4814-A208-1822C5601F59}" dt="2024-03-17T15:33:07.479" v="82"/>
        <pc:sldMkLst>
          <pc:docMk/>
          <pc:sldMk cId="2237003070" sldId="268"/>
        </pc:sldMkLst>
      </pc:sldChg>
    </pc:docChg>
  </pc:docChgLst>
  <pc:docChgLst>
    <pc:chgData name="Christie Shaji" userId="5d1578076b518fb4" providerId="LiveId" clId="{48E9D44E-F169-44FD-A200-09FA8EC8EEE8}"/>
    <pc:docChg chg="undo custSel addSld modSld">
      <pc:chgData name="Christie Shaji" userId="5d1578076b518fb4" providerId="LiveId" clId="{48E9D44E-F169-44FD-A200-09FA8EC8EEE8}" dt="2023-06-30T14:26:28.012" v="131" actId="20577"/>
      <pc:docMkLst>
        <pc:docMk/>
      </pc:docMkLst>
      <pc:sldChg chg="addSp delSp modSp mod">
        <pc:chgData name="Christie Shaji" userId="5d1578076b518fb4" providerId="LiveId" clId="{48E9D44E-F169-44FD-A200-09FA8EC8EEE8}" dt="2023-06-30T14:24:44.562" v="120" actId="20577"/>
        <pc:sldMkLst>
          <pc:docMk/>
          <pc:sldMk cId="3280335732" sldId="256"/>
        </pc:sldMkLst>
        <pc:spChg chg="mod">
          <ac:chgData name="Christie Shaji" userId="5d1578076b518fb4" providerId="LiveId" clId="{48E9D44E-F169-44FD-A200-09FA8EC8EEE8}" dt="2023-06-30T14:21:05.335" v="75" actId="403"/>
          <ac:spMkLst>
            <pc:docMk/>
            <pc:sldMk cId="3280335732" sldId="256"/>
            <ac:spMk id="2" creationId="{24C20053-7B84-E16B-4402-6A7A46B211DA}"/>
          </ac:spMkLst>
        </pc:spChg>
        <pc:spChg chg="del">
          <ac:chgData name="Christie Shaji" userId="5d1578076b518fb4" providerId="LiveId" clId="{48E9D44E-F169-44FD-A200-09FA8EC8EEE8}" dt="2023-06-30T10:23:34.024" v="0" actId="478"/>
          <ac:spMkLst>
            <pc:docMk/>
            <pc:sldMk cId="3280335732" sldId="256"/>
            <ac:spMk id="3" creationId="{9BC5E355-BD39-FEB2-4126-D495EC48F006}"/>
          </ac:spMkLst>
        </pc:spChg>
        <pc:spChg chg="add mod">
          <ac:chgData name="Christie Shaji" userId="5d1578076b518fb4" providerId="LiveId" clId="{48E9D44E-F169-44FD-A200-09FA8EC8EEE8}" dt="2023-06-30T14:24:44.562" v="120" actId="20577"/>
          <ac:spMkLst>
            <pc:docMk/>
            <pc:sldMk cId="3280335732" sldId="256"/>
            <ac:spMk id="4" creationId="{44D9D726-CC2D-034D-7A50-B36BD95FFD7E}"/>
          </ac:spMkLst>
        </pc:spChg>
      </pc:sldChg>
      <pc:sldChg chg="modSp add mod">
        <pc:chgData name="Christie Shaji" userId="5d1578076b518fb4" providerId="LiveId" clId="{48E9D44E-F169-44FD-A200-09FA8EC8EEE8}" dt="2023-06-30T14:22:29.042" v="93" actId="20577"/>
        <pc:sldMkLst>
          <pc:docMk/>
          <pc:sldMk cId="2961695282" sldId="257"/>
        </pc:sldMkLst>
        <pc:spChg chg="mod">
          <ac:chgData name="Christie Shaji" userId="5d1578076b518fb4" providerId="LiveId" clId="{48E9D44E-F169-44FD-A200-09FA8EC8EEE8}" dt="2023-06-30T14:22:29.042" v="93" actId="20577"/>
          <ac:spMkLst>
            <pc:docMk/>
            <pc:sldMk cId="2961695282" sldId="257"/>
            <ac:spMk id="2" creationId="{24C20053-7B84-E16B-4402-6A7A46B211DA}"/>
          </ac:spMkLst>
        </pc:spChg>
        <pc:spChg chg="mod">
          <ac:chgData name="Christie Shaji" userId="5d1578076b518fb4" providerId="LiveId" clId="{48E9D44E-F169-44FD-A200-09FA8EC8EEE8}" dt="2023-06-30T14:22:11.125" v="90" actId="20577"/>
          <ac:spMkLst>
            <pc:docMk/>
            <pc:sldMk cId="2961695282" sldId="257"/>
            <ac:spMk id="4" creationId="{44D9D726-CC2D-034D-7A50-B36BD95FFD7E}"/>
          </ac:spMkLst>
        </pc:spChg>
      </pc:sldChg>
      <pc:sldChg chg="modSp add mod">
        <pc:chgData name="Christie Shaji" userId="5d1578076b518fb4" providerId="LiveId" clId="{48E9D44E-F169-44FD-A200-09FA8EC8EEE8}" dt="2023-06-30T14:25:29.219" v="124" actId="20577"/>
        <pc:sldMkLst>
          <pc:docMk/>
          <pc:sldMk cId="3270424521" sldId="258"/>
        </pc:sldMkLst>
        <pc:spChg chg="mod">
          <ac:chgData name="Christie Shaji" userId="5d1578076b518fb4" providerId="LiveId" clId="{48E9D44E-F169-44FD-A200-09FA8EC8EEE8}" dt="2023-06-30T14:22:53.514" v="98" actId="20577"/>
          <ac:spMkLst>
            <pc:docMk/>
            <pc:sldMk cId="3270424521" sldId="258"/>
            <ac:spMk id="2" creationId="{24C20053-7B84-E16B-4402-6A7A46B211DA}"/>
          </ac:spMkLst>
        </pc:spChg>
        <pc:spChg chg="mod">
          <ac:chgData name="Christie Shaji" userId="5d1578076b518fb4" providerId="LiveId" clId="{48E9D44E-F169-44FD-A200-09FA8EC8EEE8}" dt="2023-06-30T14:25:29.219" v="124" actId="20577"/>
          <ac:spMkLst>
            <pc:docMk/>
            <pc:sldMk cId="3270424521" sldId="258"/>
            <ac:spMk id="4" creationId="{44D9D726-CC2D-034D-7A50-B36BD95FFD7E}"/>
          </ac:spMkLst>
        </pc:spChg>
      </pc:sldChg>
      <pc:sldChg chg="add">
        <pc:chgData name="Christie Shaji" userId="5d1578076b518fb4" providerId="LiveId" clId="{48E9D44E-F169-44FD-A200-09FA8EC8EEE8}" dt="2023-06-30T14:22:33.291" v="94"/>
        <pc:sldMkLst>
          <pc:docMk/>
          <pc:sldMk cId="3583980724" sldId="259"/>
        </pc:sldMkLst>
      </pc:sldChg>
      <pc:sldChg chg="modSp add mod">
        <pc:chgData name="Christie Shaji" userId="5d1578076b518fb4" providerId="LiveId" clId="{48E9D44E-F169-44FD-A200-09FA8EC8EEE8}" dt="2023-06-30T14:26:04.844" v="126" actId="20577"/>
        <pc:sldMkLst>
          <pc:docMk/>
          <pc:sldMk cId="2474342219" sldId="260"/>
        </pc:sldMkLst>
        <pc:spChg chg="mod">
          <ac:chgData name="Christie Shaji" userId="5d1578076b518fb4" providerId="LiveId" clId="{48E9D44E-F169-44FD-A200-09FA8EC8EEE8}" dt="2023-06-30T14:23:58.050" v="110" actId="20577"/>
          <ac:spMkLst>
            <pc:docMk/>
            <pc:sldMk cId="2474342219" sldId="260"/>
            <ac:spMk id="2" creationId="{24C20053-7B84-E16B-4402-6A7A46B211DA}"/>
          </ac:spMkLst>
        </pc:spChg>
        <pc:spChg chg="mod">
          <ac:chgData name="Christie Shaji" userId="5d1578076b518fb4" providerId="LiveId" clId="{48E9D44E-F169-44FD-A200-09FA8EC8EEE8}" dt="2023-06-30T14:26:04.844" v="126" actId="20577"/>
          <ac:spMkLst>
            <pc:docMk/>
            <pc:sldMk cId="2474342219" sldId="260"/>
            <ac:spMk id="4" creationId="{44D9D726-CC2D-034D-7A50-B36BD95FFD7E}"/>
          </ac:spMkLst>
        </pc:spChg>
      </pc:sldChg>
      <pc:sldChg chg="add">
        <pc:chgData name="Christie Shaji" userId="5d1578076b518fb4" providerId="LiveId" clId="{48E9D44E-F169-44FD-A200-09FA8EC8EEE8}" dt="2023-06-30T14:22:57.462" v="99"/>
        <pc:sldMkLst>
          <pc:docMk/>
          <pc:sldMk cId="2320321143" sldId="261"/>
        </pc:sldMkLst>
      </pc:sldChg>
      <pc:sldChg chg="modSp add mod">
        <pc:chgData name="Christie Shaji" userId="5d1578076b518fb4" providerId="LiveId" clId="{48E9D44E-F169-44FD-A200-09FA8EC8EEE8}" dt="2023-06-30T14:26:28.012" v="131" actId="20577"/>
        <pc:sldMkLst>
          <pc:docMk/>
          <pc:sldMk cId="609515265" sldId="262"/>
        </pc:sldMkLst>
        <pc:spChg chg="mod">
          <ac:chgData name="Christie Shaji" userId="5d1578076b518fb4" providerId="LiveId" clId="{48E9D44E-F169-44FD-A200-09FA8EC8EEE8}" dt="2023-06-30T14:24:11.667" v="113" actId="20577"/>
          <ac:spMkLst>
            <pc:docMk/>
            <pc:sldMk cId="609515265" sldId="262"/>
            <ac:spMk id="2" creationId="{24C20053-7B84-E16B-4402-6A7A46B211DA}"/>
          </ac:spMkLst>
        </pc:spChg>
        <pc:spChg chg="mod">
          <ac:chgData name="Christie Shaji" userId="5d1578076b518fb4" providerId="LiveId" clId="{48E9D44E-F169-44FD-A200-09FA8EC8EEE8}" dt="2023-06-30T14:26:28.012" v="131" actId="20577"/>
          <ac:spMkLst>
            <pc:docMk/>
            <pc:sldMk cId="609515265" sldId="262"/>
            <ac:spMk id="4" creationId="{44D9D726-CC2D-034D-7A50-B36BD95FFD7E}"/>
          </ac:spMkLst>
        </pc:spChg>
      </pc:sldChg>
      <pc:sldChg chg="add">
        <pc:chgData name="Christie Shaji" userId="5d1578076b518fb4" providerId="LiveId" clId="{48E9D44E-F169-44FD-A200-09FA8EC8EEE8}" dt="2023-06-30T14:23:11.608" v="103"/>
        <pc:sldMkLst>
          <pc:docMk/>
          <pc:sldMk cId="2267781250" sldId="263"/>
        </pc:sldMkLst>
      </pc:sldChg>
      <pc:sldChg chg="modSp add mod">
        <pc:chgData name="Christie Shaji" userId="5d1578076b518fb4" providerId="LiveId" clId="{48E9D44E-F169-44FD-A200-09FA8EC8EEE8}" dt="2023-06-30T14:24:26.027" v="117" actId="20577"/>
        <pc:sldMkLst>
          <pc:docMk/>
          <pc:sldMk cId="2814917289" sldId="264"/>
        </pc:sldMkLst>
        <pc:spChg chg="mod">
          <ac:chgData name="Christie Shaji" userId="5d1578076b518fb4" providerId="LiveId" clId="{48E9D44E-F169-44FD-A200-09FA8EC8EEE8}" dt="2023-06-30T14:24:24.562" v="116" actId="20577"/>
          <ac:spMkLst>
            <pc:docMk/>
            <pc:sldMk cId="2814917289" sldId="264"/>
            <ac:spMk id="2" creationId="{24C20053-7B84-E16B-4402-6A7A46B211DA}"/>
          </ac:spMkLst>
        </pc:spChg>
        <pc:spChg chg="mod">
          <ac:chgData name="Christie Shaji" userId="5d1578076b518fb4" providerId="LiveId" clId="{48E9D44E-F169-44FD-A200-09FA8EC8EEE8}" dt="2023-06-30T14:24:26.027" v="117" actId="20577"/>
          <ac:spMkLst>
            <pc:docMk/>
            <pc:sldMk cId="2814917289" sldId="264"/>
            <ac:spMk id="4" creationId="{44D9D726-CC2D-034D-7A50-B36BD95FFD7E}"/>
          </ac:spMkLst>
        </pc:spChg>
      </pc:sldChg>
      <pc:sldChg chg="add">
        <pc:chgData name="Christie Shaji" userId="5d1578076b518fb4" providerId="LiveId" clId="{48E9D44E-F169-44FD-A200-09FA8EC8EEE8}" dt="2023-06-30T14:23:12.032" v="104"/>
        <pc:sldMkLst>
          <pc:docMk/>
          <pc:sldMk cId="4191188605" sldId="265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468B5F-0046-7379-9C64-A38094640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5C8FA4-201A-1C74-BBEC-F6548B5221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F0312C-1296-E013-7EA1-1E1059F1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58AB2E-8FB1-3875-BE5B-774346B4A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954722-4733-6322-029D-764D139417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43285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A7439-D968-9A5B-9CD0-47A4E39A8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27817D-1395-10E5-C0F6-870C9E32BA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F7BCDE-5316-7CA0-2F15-5BA6463C2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B97942-0406-4A96-E971-A0529776F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8FA037-16B5-FFDB-C59F-2942B85A7A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82704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9BB726-A276-C7DA-4931-A0B1AEB440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2356BD-580C-08A0-03F6-738841C697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60D5B5-D83A-69B0-BCE6-78BAAF622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3EE8B-12EE-E02D-04BD-513FD2656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AF9FB-1FA6-2BC3-9248-6BBC5A4F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59465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9535A-3FFC-FD2B-70A2-AF8C6DB19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46175-219F-7875-5F8A-D6AEE37CC0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510BF2-83C0-82BD-9E9F-5D2BA0938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B336A-3980-B0FB-F91F-23FAAA9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AAABC-4AFA-8848-7621-72B1394DB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6557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810A61-8C49-6214-CCC7-B784FAB203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4CA89-6E41-BAA4-60B1-1D769F76B0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AF6E6-42E1-00EA-D49D-3140336FB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AAE0D9-B548-B338-D06A-8657F3259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7D7F3C-A79E-0099-6B00-B4AEB49978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14474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867641-D5C8-CF0A-E880-197C5A464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285273-40DB-2AA1-9DE0-3D2A79025D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3CC8B-3A6D-49C6-8957-C1604ECFF8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91E834-CB70-D98D-0687-5C0F167A9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FB0BF-7E51-9132-A919-FF3ED2EB6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2749AA-18EE-AF5C-AFDD-AE20BB60E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70543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8354F-3006-337C-50B5-AA6D9DA46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3B143F-74F4-8223-B628-96B8A9464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070CAD-0717-7C1D-E04D-AFFB6CB34F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E81308-33DF-901A-818F-446DB60BFB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F5B875-0E59-6948-1DE7-3B16A286D7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C6E48A-DA5A-5607-5D17-F72B8F7F76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816DF4-FACF-5E7B-4377-379351294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896BDF-835C-B8A9-D77E-8F7074B9F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8939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E55F18-8CB4-B436-124F-DCB461FC5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699182-B787-9389-4841-9C3BD75A5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D2C58C-82BD-D20D-3C15-190CDFCF1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829B71-2F97-B851-584C-8A91DBA2D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87065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B60536-EB52-90C7-7E56-427421076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59B3B5-FF6B-7079-FBAC-71EA724C7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7578B7-6085-867F-1C4C-3A2A49313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3574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C7C10-4127-B935-D8BF-221F267CB5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591977-5D94-3876-CA68-A1704CAAC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7F751-4F55-AC18-EAF4-CA853D4C05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049F4-567A-3D7F-5D61-671E7EE03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986453-7ADB-0AFF-41C9-C9E9D8DCD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AD4A64-097A-A34F-F3AC-B52BCDD7F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480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F34C3-8624-442D-400F-B934DDC7E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48ED21-1F82-2F94-6126-DB6BA0665C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AAE2D8-F4D4-CE39-EB12-29850CEFD4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D32CF3-D768-5E53-FA05-217DB50DB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7FBCAA-FB89-D04E-C5E8-99FF2F195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1B608D-5C56-CB24-2DED-619F7FF0E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3705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B692BB-2C7C-3A14-F0A6-5F1324939A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B96D06-DDAB-881A-244E-2A5665C7A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0D466-6FFC-6D15-7952-8692C363BC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477EF-8A9D-46B0-8634-4B6BE51CF0FE}" type="datetimeFigureOut">
              <a:rPr lang="en-AE" smtClean="0"/>
              <a:t>17/03/2024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21723-1432-BF54-AE88-7CFC49FEBE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3173F2-B04F-5432-3D47-6750E9674C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946AA-98FC-40D2-A0E6-74CC8C80A022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8099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ഇത്രനല്ലവന്‍ മമ ശ്രീയേശു ക്രിസ്തുനാഥനെന്നിയെയാരുള്ളൂ</a:t>
            </a: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?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മിത്രമാണെനിക്കവനെന്നാളും എത്ര താഴ്ചകള്‍ ഭൂവി വന്നാലും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173478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Ithra</a:t>
            </a:r>
            <a:r>
              <a:rPr lang="en-US" sz="4000" dirty="0"/>
              <a:t> </a:t>
            </a:r>
            <a:r>
              <a:rPr lang="en-US" sz="4000" dirty="0" err="1"/>
              <a:t>nallavan</a:t>
            </a:r>
            <a:r>
              <a:rPr lang="en-US" sz="4000" dirty="0"/>
              <a:t> mama </a:t>
            </a:r>
            <a:r>
              <a:rPr lang="en-US" sz="4000" dirty="0" err="1"/>
              <a:t>shree</a:t>
            </a:r>
            <a:r>
              <a:rPr lang="en-US" sz="4000" dirty="0"/>
              <a:t> </a:t>
            </a:r>
            <a:r>
              <a:rPr lang="en-US" sz="4000" dirty="0" err="1"/>
              <a:t>yeshu</a:t>
            </a:r>
            <a:r>
              <a:rPr lang="en-US" sz="4000" dirty="0"/>
              <a:t> </a:t>
            </a:r>
          </a:p>
          <a:p>
            <a:pPr algn="l"/>
            <a:r>
              <a:rPr lang="en-US" sz="4000" dirty="0" err="1"/>
              <a:t>Kristhu</a:t>
            </a:r>
            <a:r>
              <a:rPr lang="en-US" sz="4000" dirty="0"/>
              <a:t> </a:t>
            </a:r>
            <a:r>
              <a:rPr lang="en-US" sz="4000" dirty="0" err="1"/>
              <a:t>naadhan</a:t>
            </a:r>
            <a:r>
              <a:rPr lang="en-US" sz="4000" dirty="0"/>
              <a:t> </a:t>
            </a:r>
            <a:r>
              <a:rPr lang="en-US" sz="4000" dirty="0" err="1"/>
              <a:t>enniye</a:t>
            </a:r>
            <a:r>
              <a:rPr lang="en-US" sz="4000" dirty="0"/>
              <a:t> </a:t>
            </a:r>
            <a:r>
              <a:rPr lang="en-US" sz="4000" dirty="0" err="1"/>
              <a:t>aarullu</a:t>
            </a:r>
            <a:r>
              <a:rPr lang="en-US" sz="4000" dirty="0"/>
              <a:t>?</a:t>
            </a:r>
          </a:p>
          <a:p>
            <a:pPr algn="l"/>
            <a:r>
              <a:rPr lang="en-US" sz="4000" dirty="0" err="1"/>
              <a:t>Mithramaan</a:t>
            </a:r>
            <a:r>
              <a:rPr lang="en-US" sz="4000" dirty="0"/>
              <a:t> </a:t>
            </a:r>
            <a:r>
              <a:rPr lang="en-US" sz="4000" dirty="0" err="1"/>
              <a:t>enikk-avan</a:t>
            </a:r>
            <a:r>
              <a:rPr lang="en-US" sz="4000" dirty="0"/>
              <a:t> </a:t>
            </a:r>
            <a:r>
              <a:rPr lang="en-US" sz="4000" dirty="0" err="1"/>
              <a:t>ennaalum</a:t>
            </a:r>
            <a:endParaRPr lang="en-US" sz="4000" dirty="0"/>
          </a:p>
          <a:p>
            <a:pPr algn="l"/>
            <a:r>
              <a:rPr lang="en-US" sz="4000" dirty="0" err="1"/>
              <a:t>Ethra</a:t>
            </a:r>
            <a:r>
              <a:rPr lang="en-US" sz="4000" dirty="0"/>
              <a:t> </a:t>
            </a:r>
            <a:r>
              <a:rPr lang="en-US" sz="4000" dirty="0" err="1"/>
              <a:t>thaazhchakal</a:t>
            </a:r>
            <a:r>
              <a:rPr lang="en-US" sz="4000" dirty="0"/>
              <a:t> </a:t>
            </a:r>
            <a:r>
              <a:rPr lang="en-US" sz="4000" dirty="0" err="1"/>
              <a:t>bhoovi</a:t>
            </a:r>
            <a:r>
              <a:rPr lang="en-US" sz="4000" dirty="0"/>
              <a:t> </a:t>
            </a:r>
            <a:r>
              <a:rPr lang="en-US" sz="4000" dirty="0" err="1"/>
              <a:t>vannaalum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80335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അതിമോദം നാഥനു പാടിടും സ്തുതിഗീതം നാവിലുയര്‍ന്നിടും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ഇത്രനല്ലവന്‍ മമ ശ്രീയേശു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-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ക്രിസ്തുനാഥനെന്നിയെയാരുള്ളൂ</a:t>
            </a: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?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4306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 err="1"/>
              <a:t>Athimodam</a:t>
            </a:r>
            <a:r>
              <a:rPr lang="en-US" sz="4000" i="1" dirty="0"/>
              <a:t> </a:t>
            </a:r>
            <a:r>
              <a:rPr lang="en-US" sz="4000" i="1" dirty="0" err="1"/>
              <a:t>naadhanu</a:t>
            </a:r>
            <a:r>
              <a:rPr lang="en-US" sz="4000" i="1" dirty="0"/>
              <a:t> </a:t>
            </a:r>
            <a:r>
              <a:rPr lang="en-US" sz="4000" i="1" dirty="0" err="1"/>
              <a:t>paadidum</a:t>
            </a:r>
            <a:endParaRPr lang="en-US" sz="4000" i="1" dirty="0"/>
          </a:p>
          <a:p>
            <a:r>
              <a:rPr lang="en-US" sz="4000" i="1" dirty="0" err="1"/>
              <a:t>Sthuthi</a:t>
            </a:r>
            <a:r>
              <a:rPr lang="en-US" sz="4000" i="1" dirty="0"/>
              <a:t> </a:t>
            </a:r>
            <a:r>
              <a:rPr lang="en-US" sz="4000" i="1" dirty="0" err="1"/>
              <a:t>geetham</a:t>
            </a:r>
            <a:r>
              <a:rPr lang="en-US" sz="4000" i="1" dirty="0"/>
              <a:t> </a:t>
            </a:r>
            <a:r>
              <a:rPr lang="en-US" sz="4000" i="1" dirty="0" err="1"/>
              <a:t>naavil</a:t>
            </a:r>
            <a:r>
              <a:rPr lang="en-US" sz="4000" i="1" dirty="0"/>
              <a:t> </a:t>
            </a:r>
            <a:r>
              <a:rPr lang="en-US" sz="4000" i="1" dirty="0" err="1"/>
              <a:t>uyarnnidum</a:t>
            </a:r>
            <a:endParaRPr lang="en-US" sz="4000" i="1" dirty="0"/>
          </a:p>
          <a:p>
            <a:r>
              <a:rPr lang="en-US" sz="4000" i="1" dirty="0" err="1"/>
              <a:t>Ithra</a:t>
            </a:r>
            <a:r>
              <a:rPr lang="en-US" sz="4000" i="1" dirty="0"/>
              <a:t> </a:t>
            </a:r>
            <a:r>
              <a:rPr lang="en-US" sz="4000" i="1" dirty="0" err="1"/>
              <a:t>nallavan</a:t>
            </a:r>
            <a:r>
              <a:rPr lang="en-US" sz="4000" i="1" dirty="0"/>
              <a:t> mama </a:t>
            </a:r>
            <a:r>
              <a:rPr lang="en-US" sz="4000" i="1" dirty="0" err="1"/>
              <a:t>shree</a:t>
            </a:r>
            <a:r>
              <a:rPr lang="en-US" sz="4000" i="1" dirty="0"/>
              <a:t> </a:t>
            </a:r>
            <a:r>
              <a:rPr lang="en-US" sz="4000" i="1" dirty="0" err="1"/>
              <a:t>yeshu</a:t>
            </a:r>
            <a:r>
              <a:rPr lang="en-US" sz="4000" i="1" dirty="0"/>
              <a:t> </a:t>
            </a:r>
          </a:p>
          <a:p>
            <a:r>
              <a:rPr lang="en-US" sz="4000" i="1" dirty="0" err="1"/>
              <a:t>Kristhu</a:t>
            </a:r>
            <a:r>
              <a:rPr lang="en-US" sz="4000" i="1" dirty="0"/>
              <a:t> </a:t>
            </a:r>
            <a:r>
              <a:rPr lang="en-US" sz="4000" i="1" dirty="0" err="1"/>
              <a:t>naadhanenniye</a:t>
            </a:r>
            <a:r>
              <a:rPr lang="en-US" sz="4000" i="1" dirty="0"/>
              <a:t> </a:t>
            </a:r>
            <a:r>
              <a:rPr lang="en-US" sz="4000" i="1" dirty="0" err="1"/>
              <a:t>aarullu</a:t>
            </a:r>
            <a:r>
              <a:rPr lang="en-US" sz="4000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20174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അതിമോദം നാഥനു പാടിടും സ്തുതിഗീതം നാവിലുയര്‍ന്നിടും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ഇത്രനല്ലവന്‍ മമ ശ്രീയേശു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-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ക്രിസ്തുനാഥനെന്നിയെയാരുള്ളൂ</a:t>
            </a: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?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4306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 err="1"/>
              <a:t>Athimodam</a:t>
            </a:r>
            <a:r>
              <a:rPr lang="en-US" sz="4000" i="1" dirty="0"/>
              <a:t> </a:t>
            </a:r>
            <a:r>
              <a:rPr lang="en-US" sz="4000" i="1" dirty="0" err="1"/>
              <a:t>naadhanu</a:t>
            </a:r>
            <a:r>
              <a:rPr lang="en-US" sz="4000" i="1" dirty="0"/>
              <a:t> </a:t>
            </a:r>
            <a:r>
              <a:rPr lang="en-US" sz="4000" i="1" dirty="0" err="1"/>
              <a:t>paadidum</a:t>
            </a:r>
            <a:endParaRPr lang="en-US" sz="4000" i="1" dirty="0"/>
          </a:p>
          <a:p>
            <a:r>
              <a:rPr lang="en-US" sz="4000" i="1" dirty="0" err="1"/>
              <a:t>Sthuthi</a:t>
            </a:r>
            <a:r>
              <a:rPr lang="en-US" sz="4000" i="1" dirty="0"/>
              <a:t> </a:t>
            </a:r>
            <a:r>
              <a:rPr lang="en-US" sz="4000" i="1" dirty="0" err="1"/>
              <a:t>geetham</a:t>
            </a:r>
            <a:r>
              <a:rPr lang="en-US" sz="4000" i="1" dirty="0"/>
              <a:t> </a:t>
            </a:r>
            <a:r>
              <a:rPr lang="en-US" sz="4000" i="1" dirty="0" err="1"/>
              <a:t>naavil</a:t>
            </a:r>
            <a:r>
              <a:rPr lang="en-US" sz="4000" i="1" dirty="0"/>
              <a:t> </a:t>
            </a:r>
            <a:r>
              <a:rPr lang="en-US" sz="4000" i="1" dirty="0" err="1"/>
              <a:t>uyarnnidum</a:t>
            </a:r>
            <a:endParaRPr lang="en-US" sz="4000" i="1" dirty="0"/>
          </a:p>
          <a:p>
            <a:r>
              <a:rPr lang="en-US" sz="4000" i="1" dirty="0" err="1"/>
              <a:t>Ithra</a:t>
            </a:r>
            <a:r>
              <a:rPr lang="en-US" sz="4000" i="1" dirty="0"/>
              <a:t> </a:t>
            </a:r>
            <a:r>
              <a:rPr lang="en-US" sz="4000" i="1" dirty="0" err="1"/>
              <a:t>nallavan</a:t>
            </a:r>
            <a:r>
              <a:rPr lang="en-US" sz="4000" i="1" dirty="0"/>
              <a:t> mama </a:t>
            </a:r>
            <a:r>
              <a:rPr lang="en-US" sz="4000" i="1" dirty="0" err="1"/>
              <a:t>shree</a:t>
            </a:r>
            <a:r>
              <a:rPr lang="en-US" sz="4000" i="1" dirty="0"/>
              <a:t> </a:t>
            </a:r>
            <a:r>
              <a:rPr lang="en-US" sz="4000" i="1" dirty="0" err="1"/>
              <a:t>yeshu</a:t>
            </a:r>
            <a:r>
              <a:rPr lang="en-US" sz="4000" i="1" dirty="0"/>
              <a:t> </a:t>
            </a:r>
          </a:p>
          <a:p>
            <a:r>
              <a:rPr lang="en-US" sz="4000" i="1" dirty="0" err="1"/>
              <a:t>Kristhu</a:t>
            </a:r>
            <a:r>
              <a:rPr lang="en-US" sz="4000" i="1" dirty="0"/>
              <a:t> </a:t>
            </a:r>
            <a:r>
              <a:rPr lang="en-US" sz="4000" i="1" dirty="0" err="1"/>
              <a:t>naadhanenniye</a:t>
            </a:r>
            <a:r>
              <a:rPr lang="en-US" sz="4000" i="1" dirty="0"/>
              <a:t> </a:t>
            </a:r>
            <a:r>
              <a:rPr lang="en-US" sz="4000" i="1" dirty="0" err="1"/>
              <a:t>aarullu</a:t>
            </a:r>
            <a:r>
              <a:rPr lang="en-US" sz="4000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350029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അവനുന്നതന്‍ ബഹുവന്ദിതനാം പതിനായിരങ്ങളില്‍ സുന്ദരനാം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ഭൂവി വന്നു വൈരിയെവെന്നവനാം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എനിക്കാത്മരക്ഷയെ തന്നവനാം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4306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/>
              <a:t>Avan </a:t>
            </a:r>
            <a:r>
              <a:rPr lang="en-US" sz="4000" dirty="0" err="1"/>
              <a:t>unnathan</a:t>
            </a:r>
            <a:r>
              <a:rPr lang="en-US" sz="4000" dirty="0"/>
              <a:t> bahu-</a:t>
            </a:r>
            <a:r>
              <a:rPr lang="en-US" sz="4000" dirty="0" err="1"/>
              <a:t>vandithanaam</a:t>
            </a:r>
            <a:endParaRPr lang="en-US" sz="4000" dirty="0"/>
          </a:p>
          <a:p>
            <a:pPr algn="l"/>
            <a:r>
              <a:rPr lang="en-US" sz="4000" dirty="0" err="1"/>
              <a:t>Pathinaayirangalil</a:t>
            </a:r>
            <a:r>
              <a:rPr lang="en-US" sz="4000" dirty="0"/>
              <a:t> </a:t>
            </a:r>
            <a:r>
              <a:rPr lang="en-US" sz="4000" dirty="0" err="1"/>
              <a:t>sundaranaam</a:t>
            </a:r>
            <a:endParaRPr lang="en-US" sz="4000" dirty="0"/>
          </a:p>
          <a:p>
            <a:pPr algn="l"/>
            <a:r>
              <a:rPr lang="en-US" sz="4000" dirty="0" err="1"/>
              <a:t>Bhoovi</a:t>
            </a:r>
            <a:r>
              <a:rPr lang="en-US" sz="4000" dirty="0"/>
              <a:t> </a:t>
            </a:r>
            <a:r>
              <a:rPr lang="en-US" sz="4000" dirty="0" err="1"/>
              <a:t>vannu</a:t>
            </a:r>
            <a:r>
              <a:rPr lang="en-US" sz="4000" dirty="0"/>
              <a:t> </a:t>
            </a:r>
            <a:r>
              <a:rPr lang="en-US" sz="4000" dirty="0" err="1"/>
              <a:t>vairiye</a:t>
            </a:r>
            <a:r>
              <a:rPr lang="en-US" sz="4000" dirty="0"/>
              <a:t> </a:t>
            </a:r>
            <a:r>
              <a:rPr lang="en-US" sz="4000" dirty="0" err="1"/>
              <a:t>vennavanaam</a:t>
            </a:r>
            <a:endParaRPr lang="en-US" sz="4000" dirty="0"/>
          </a:p>
          <a:p>
            <a:pPr algn="l"/>
            <a:r>
              <a:rPr lang="en-US" sz="4000" dirty="0" err="1"/>
              <a:t>Enikk-aathma</a:t>
            </a:r>
            <a:r>
              <a:rPr lang="en-US" sz="4000" dirty="0"/>
              <a:t> </a:t>
            </a:r>
            <a:r>
              <a:rPr lang="en-US" sz="4000" dirty="0" err="1"/>
              <a:t>rakshaye</a:t>
            </a:r>
            <a:r>
              <a:rPr lang="en-US" sz="4000" dirty="0"/>
              <a:t> </a:t>
            </a:r>
            <a:r>
              <a:rPr lang="en-US" sz="4000" dirty="0" err="1"/>
              <a:t>thannavanaam</a:t>
            </a:r>
            <a:r>
              <a:rPr lang="en-US" sz="40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270424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അതിമോദം നാഥനു പാടിടും സ്തുതിഗീതം നാവിലുയര്‍ന്നിടും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ഇത്രനല്ലവന്‍ മമ ശ്രീയേശു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-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ക്രിസ്തുനാഥനെന്നിയെയാരുള്ളൂ</a:t>
            </a: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?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4306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 err="1"/>
              <a:t>Athimodam</a:t>
            </a:r>
            <a:r>
              <a:rPr lang="en-US" sz="4000" i="1" dirty="0"/>
              <a:t> </a:t>
            </a:r>
            <a:r>
              <a:rPr lang="en-US" sz="4000" i="1" dirty="0" err="1"/>
              <a:t>naadhanu</a:t>
            </a:r>
            <a:r>
              <a:rPr lang="en-US" sz="4000" i="1" dirty="0"/>
              <a:t> </a:t>
            </a:r>
            <a:r>
              <a:rPr lang="en-US" sz="4000" i="1" dirty="0" err="1"/>
              <a:t>paadidum</a:t>
            </a:r>
            <a:endParaRPr lang="en-US" sz="4000" i="1" dirty="0"/>
          </a:p>
          <a:p>
            <a:r>
              <a:rPr lang="en-US" sz="4000" i="1" dirty="0" err="1"/>
              <a:t>Sthuthi</a:t>
            </a:r>
            <a:r>
              <a:rPr lang="en-US" sz="4000" i="1" dirty="0"/>
              <a:t> </a:t>
            </a:r>
            <a:r>
              <a:rPr lang="en-US" sz="4000" i="1" dirty="0" err="1"/>
              <a:t>geetham</a:t>
            </a:r>
            <a:r>
              <a:rPr lang="en-US" sz="4000" i="1" dirty="0"/>
              <a:t> </a:t>
            </a:r>
            <a:r>
              <a:rPr lang="en-US" sz="4000" i="1" dirty="0" err="1"/>
              <a:t>naavil</a:t>
            </a:r>
            <a:r>
              <a:rPr lang="en-US" sz="4000" i="1" dirty="0"/>
              <a:t> </a:t>
            </a:r>
            <a:r>
              <a:rPr lang="en-US" sz="4000" i="1" dirty="0" err="1"/>
              <a:t>uyarnnidum</a:t>
            </a:r>
            <a:endParaRPr lang="en-US" sz="4000" i="1" dirty="0"/>
          </a:p>
          <a:p>
            <a:r>
              <a:rPr lang="en-US" sz="4000" i="1" dirty="0" err="1"/>
              <a:t>Ithra</a:t>
            </a:r>
            <a:r>
              <a:rPr lang="en-US" sz="4000" i="1" dirty="0"/>
              <a:t> </a:t>
            </a:r>
            <a:r>
              <a:rPr lang="en-US" sz="4000" i="1" dirty="0" err="1"/>
              <a:t>nallavan</a:t>
            </a:r>
            <a:r>
              <a:rPr lang="en-US" sz="4000" i="1" dirty="0"/>
              <a:t> mama </a:t>
            </a:r>
            <a:r>
              <a:rPr lang="en-US" sz="4000" i="1" dirty="0" err="1"/>
              <a:t>shree</a:t>
            </a:r>
            <a:r>
              <a:rPr lang="en-US" sz="4000" i="1" dirty="0"/>
              <a:t> </a:t>
            </a:r>
            <a:r>
              <a:rPr lang="en-US" sz="4000" i="1" dirty="0" err="1"/>
              <a:t>yeshu</a:t>
            </a:r>
            <a:r>
              <a:rPr lang="en-US" sz="4000" i="1" dirty="0"/>
              <a:t> </a:t>
            </a:r>
          </a:p>
          <a:p>
            <a:r>
              <a:rPr lang="en-US" sz="4000" i="1" dirty="0" err="1"/>
              <a:t>Kristhu</a:t>
            </a:r>
            <a:r>
              <a:rPr lang="en-US" sz="4000" i="1" dirty="0"/>
              <a:t> </a:t>
            </a:r>
            <a:r>
              <a:rPr lang="en-US" sz="4000" i="1" dirty="0" err="1"/>
              <a:t>naadhanenniye</a:t>
            </a:r>
            <a:r>
              <a:rPr lang="en-US" sz="4000" i="1" dirty="0"/>
              <a:t> </a:t>
            </a:r>
            <a:r>
              <a:rPr lang="en-US" sz="4000" i="1" dirty="0" err="1"/>
              <a:t>aarullu</a:t>
            </a:r>
            <a:r>
              <a:rPr lang="en-US" sz="4000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370030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ഒരുനാളും കൈവിടുകില്ലെന്നെ തിരുമാര്‍വ്വെനിക്കഭയം തന്നെ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വരുമാകുലങ്ങളിലും നന്നെ </a:t>
            </a:r>
            <a:br>
              <a:rPr lang="en-US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തരുമാശ്രയം തകരാറെന്യേ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4306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Orunaalum</a:t>
            </a:r>
            <a:r>
              <a:rPr lang="en-US" sz="4000" dirty="0"/>
              <a:t> </a:t>
            </a:r>
            <a:r>
              <a:rPr lang="en-US" sz="4000" dirty="0" err="1"/>
              <a:t>kaividukillenne</a:t>
            </a:r>
            <a:endParaRPr lang="en-US" sz="4000" dirty="0"/>
          </a:p>
          <a:p>
            <a:pPr algn="l"/>
            <a:r>
              <a:rPr lang="en-US" sz="4000" dirty="0" err="1"/>
              <a:t>Thirum-aarvvenikk</a:t>
            </a:r>
            <a:r>
              <a:rPr lang="en-US" sz="4000" dirty="0"/>
              <a:t> </a:t>
            </a:r>
            <a:r>
              <a:rPr lang="en-US" sz="4000" dirty="0" err="1"/>
              <a:t>abhayam</a:t>
            </a:r>
            <a:r>
              <a:rPr lang="en-US" sz="4000" dirty="0"/>
              <a:t> </a:t>
            </a:r>
            <a:r>
              <a:rPr lang="en-US" sz="4000" dirty="0" err="1"/>
              <a:t>thanne</a:t>
            </a:r>
            <a:endParaRPr lang="en-US" sz="4000" dirty="0"/>
          </a:p>
          <a:p>
            <a:pPr algn="l"/>
            <a:r>
              <a:rPr lang="en-US" sz="4000" dirty="0"/>
              <a:t>Varum-</a:t>
            </a:r>
            <a:r>
              <a:rPr lang="en-US" sz="4000" dirty="0" err="1"/>
              <a:t>aakulangalilum</a:t>
            </a:r>
            <a:r>
              <a:rPr lang="en-US" sz="4000" dirty="0"/>
              <a:t> </a:t>
            </a:r>
            <a:r>
              <a:rPr lang="en-US" sz="4000" dirty="0" err="1"/>
              <a:t>nanne</a:t>
            </a:r>
            <a:endParaRPr lang="en-US" sz="4000" dirty="0"/>
          </a:p>
          <a:p>
            <a:pPr algn="l"/>
            <a:r>
              <a:rPr lang="en-US" sz="4000" dirty="0" err="1"/>
              <a:t>Tharum</a:t>
            </a:r>
            <a:r>
              <a:rPr lang="en-US" sz="4000" dirty="0"/>
              <a:t> </a:t>
            </a:r>
            <a:r>
              <a:rPr lang="en-US" sz="4000" dirty="0" err="1"/>
              <a:t>aashrayam</a:t>
            </a:r>
            <a:r>
              <a:rPr lang="en-US" sz="4000" dirty="0"/>
              <a:t> </a:t>
            </a:r>
            <a:r>
              <a:rPr lang="en-US" sz="4000" dirty="0" err="1"/>
              <a:t>thakaraarenye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474342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അതിമോദം നാഥനു പാടിടും സ്തുതിഗീതം നാവിലുയര്‍ന്നിടും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ഇത്രനല്ലവന്‍ മമ ശ്രീയേശു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-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ക്രിസ്തുനാഥനെന്നിയെയാരുള്ളൂ</a:t>
            </a: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?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4306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 err="1"/>
              <a:t>Athimodam</a:t>
            </a:r>
            <a:r>
              <a:rPr lang="en-US" sz="4000" i="1" dirty="0"/>
              <a:t> </a:t>
            </a:r>
            <a:r>
              <a:rPr lang="en-US" sz="4000" i="1" dirty="0" err="1"/>
              <a:t>naadhanu</a:t>
            </a:r>
            <a:r>
              <a:rPr lang="en-US" sz="4000" i="1" dirty="0"/>
              <a:t> </a:t>
            </a:r>
            <a:r>
              <a:rPr lang="en-US" sz="4000" i="1" dirty="0" err="1"/>
              <a:t>paadidum</a:t>
            </a:r>
            <a:endParaRPr lang="en-US" sz="4000" i="1" dirty="0"/>
          </a:p>
          <a:p>
            <a:r>
              <a:rPr lang="en-US" sz="4000" i="1" dirty="0" err="1"/>
              <a:t>Sthuthi</a:t>
            </a:r>
            <a:r>
              <a:rPr lang="en-US" sz="4000" i="1" dirty="0"/>
              <a:t> </a:t>
            </a:r>
            <a:r>
              <a:rPr lang="en-US" sz="4000" i="1" dirty="0" err="1"/>
              <a:t>geetham</a:t>
            </a:r>
            <a:r>
              <a:rPr lang="en-US" sz="4000" i="1" dirty="0"/>
              <a:t> </a:t>
            </a:r>
            <a:r>
              <a:rPr lang="en-US" sz="4000" i="1" dirty="0" err="1"/>
              <a:t>naavil</a:t>
            </a:r>
            <a:r>
              <a:rPr lang="en-US" sz="4000" i="1" dirty="0"/>
              <a:t> </a:t>
            </a:r>
            <a:r>
              <a:rPr lang="en-US" sz="4000" i="1" dirty="0" err="1"/>
              <a:t>uyarnnidum</a:t>
            </a:r>
            <a:endParaRPr lang="en-US" sz="4000" i="1" dirty="0"/>
          </a:p>
          <a:p>
            <a:r>
              <a:rPr lang="en-US" sz="4000" i="1" dirty="0" err="1"/>
              <a:t>Ithra</a:t>
            </a:r>
            <a:r>
              <a:rPr lang="en-US" sz="4000" i="1" dirty="0"/>
              <a:t> </a:t>
            </a:r>
            <a:r>
              <a:rPr lang="en-US" sz="4000" i="1" dirty="0" err="1"/>
              <a:t>nallavan</a:t>
            </a:r>
            <a:r>
              <a:rPr lang="en-US" sz="4000" i="1" dirty="0"/>
              <a:t> mama </a:t>
            </a:r>
            <a:r>
              <a:rPr lang="en-US" sz="4000" i="1" dirty="0" err="1"/>
              <a:t>shree</a:t>
            </a:r>
            <a:r>
              <a:rPr lang="en-US" sz="4000" i="1" dirty="0"/>
              <a:t> </a:t>
            </a:r>
            <a:r>
              <a:rPr lang="en-US" sz="4000" i="1" dirty="0" err="1"/>
              <a:t>yeshu</a:t>
            </a:r>
            <a:r>
              <a:rPr lang="en-US" sz="4000" i="1" dirty="0"/>
              <a:t> </a:t>
            </a:r>
          </a:p>
          <a:p>
            <a:r>
              <a:rPr lang="en-US" sz="4000" i="1" dirty="0" err="1"/>
              <a:t>Kristhu</a:t>
            </a:r>
            <a:r>
              <a:rPr lang="en-US" sz="4000" i="1" dirty="0"/>
              <a:t> </a:t>
            </a:r>
            <a:r>
              <a:rPr lang="en-US" sz="4000" i="1" dirty="0" err="1"/>
              <a:t>naadhanenniye</a:t>
            </a:r>
            <a:r>
              <a:rPr lang="en-US" sz="4000" i="1" dirty="0"/>
              <a:t> </a:t>
            </a:r>
            <a:r>
              <a:rPr lang="en-US" sz="4000" i="1" dirty="0" err="1"/>
              <a:t>aarullu</a:t>
            </a:r>
            <a:r>
              <a:rPr lang="en-US" sz="4000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9616952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പ്രതികൂലമാണെനിക്കീ ലോകം അതിനാലൊരെള്ളളവും ശോകം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കലരേണ്ടെനിക്കവനനുകൂലം </a:t>
            </a:r>
            <a:br>
              <a:rPr lang="en-US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ബലമുണ്ടു യാത്രയിലതുമൂലം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4306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 err="1"/>
              <a:t>Prathi-koolamaan</a:t>
            </a:r>
            <a:r>
              <a:rPr lang="en-US" sz="4000" dirty="0"/>
              <a:t> </a:t>
            </a:r>
            <a:r>
              <a:rPr lang="en-US" sz="4000" dirty="0" err="1"/>
              <a:t>enikkee</a:t>
            </a:r>
            <a:r>
              <a:rPr lang="en-US" sz="4000" dirty="0"/>
              <a:t> </a:t>
            </a:r>
            <a:r>
              <a:rPr lang="en-US" sz="4000" dirty="0" err="1"/>
              <a:t>lokam</a:t>
            </a:r>
            <a:endParaRPr lang="en-US" sz="4000" dirty="0"/>
          </a:p>
          <a:p>
            <a:pPr algn="l"/>
            <a:r>
              <a:rPr lang="en-US" sz="4000" dirty="0" err="1"/>
              <a:t>Athinaal-orellalavum</a:t>
            </a:r>
            <a:r>
              <a:rPr lang="en-US" sz="4000" dirty="0"/>
              <a:t> </a:t>
            </a:r>
            <a:r>
              <a:rPr lang="en-US" sz="4000" dirty="0" err="1"/>
              <a:t>shokam</a:t>
            </a:r>
            <a:endParaRPr lang="en-US" sz="4000" dirty="0"/>
          </a:p>
          <a:p>
            <a:pPr algn="l"/>
            <a:r>
              <a:rPr lang="en-US" sz="4000" dirty="0" err="1"/>
              <a:t>Kalerendenikk</a:t>
            </a:r>
            <a:r>
              <a:rPr lang="en-US" sz="4000" dirty="0"/>
              <a:t> </a:t>
            </a:r>
            <a:r>
              <a:rPr lang="en-US" sz="4000" dirty="0" err="1"/>
              <a:t>avananukoolam</a:t>
            </a:r>
            <a:endParaRPr lang="en-US" sz="4000" dirty="0"/>
          </a:p>
          <a:p>
            <a:pPr algn="l"/>
            <a:r>
              <a:rPr lang="en-US" sz="4000" dirty="0" err="1"/>
              <a:t>Balamundu</a:t>
            </a:r>
            <a:r>
              <a:rPr lang="en-US" sz="4000" dirty="0"/>
              <a:t> </a:t>
            </a:r>
            <a:r>
              <a:rPr lang="en-US" sz="4000" dirty="0" err="1"/>
              <a:t>yaathrayilathu</a:t>
            </a:r>
            <a:r>
              <a:rPr lang="en-US" sz="4000" dirty="0"/>
              <a:t> </a:t>
            </a:r>
            <a:r>
              <a:rPr lang="en-US" sz="4000" dirty="0" err="1"/>
              <a:t>moolam</a:t>
            </a:r>
            <a:r>
              <a:rPr lang="en-US" sz="40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609515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അതിമോദം നാഥനു പാടിടും സ്തുതിഗീതം നാവിലുയര്‍ന്നിടും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- 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ഇത്രനല്ലവന്‍ മമ ശ്രീയേശു</a:t>
            </a:r>
            <a: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-</a:t>
            </a: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 ക്രിസ്തുനാഥനെന്നിയെയാരുള്ളൂ</a:t>
            </a:r>
            <a:r>
              <a:rPr lang="en-US" sz="3200" b="1" dirty="0">
                <a:effectLst/>
                <a:latin typeface="Nirmala UI" panose="020B0502040204020203" pitchFamily="34" charset="0"/>
                <a:ea typeface="Times New Roman" panose="02020603050405020304" pitchFamily="18" charset="0"/>
              </a:rPr>
              <a:t>?</a:t>
            </a:r>
            <a:endParaRPr lang="en-US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4306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i="1" dirty="0" err="1"/>
              <a:t>Athimodam</a:t>
            </a:r>
            <a:r>
              <a:rPr lang="en-US" sz="4000" i="1" dirty="0"/>
              <a:t> </a:t>
            </a:r>
            <a:r>
              <a:rPr lang="en-US" sz="4000" i="1" dirty="0" err="1"/>
              <a:t>naadhanu</a:t>
            </a:r>
            <a:r>
              <a:rPr lang="en-US" sz="4000" i="1" dirty="0"/>
              <a:t> </a:t>
            </a:r>
            <a:r>
              <a:rPr lang="en-US" sz="4000" i="1" dirty="0" err="1"/>
              <a:t>paadidum</a:t>
            </a:r>
            <a:endParaRPr lang="en-US" sz="4000" i="1" dirty="0"/>
          </a:p>
          <a:p>
            <a:r>
              <a:rPr lang="en-US" sz="4000" i="1" dirty="0" err="1"/>
              <a:t>Sthuthi</a:t>
            </a:r>
            <a:r>
              <a:rPr lang="en-US" sz="4000" i="1" dirty="0"/>
              <a:t> </a:t>
            </a:r>
            <a:r>
              <a:rPr lang="en-US" sz="4000" i="1" dirty="0" err="1"/>
              <a:t>geetham</a:t>
            </a:r>
            <a:r>
              <a:rPr lang="en-US" sz="4000" i="1" dirty="0"/>
              <a:t> </a:t>
            </a:r>
            <a:r>
              <a:rPr lang="en-US" sz="4000" i="1" dirty="0" err="1"/>
              <a:t>naavil</a:t>
            </a:r>
            <a:r>
              <a:rPr lang="en-US" sz="4000" i="1" dirty="0"/>
              <a:t> </a:t>
            </a:r>
            <a:r>
              <a:rPr lang="en-US" sz="4000" i="1" dirty="0" err="1"/>
              <a:t>uyarnnidum</a:t>
            </a:r>
            <a:endParaRPr lang="en-US" sz="4000" i="1" dirty="0"/>
          </a:p>
          <a:p>
            <a:r>
              <a:rPr lang="en-US" sz="4000" i="1" dirty="0" err="1"/>
              <a:t>Ithra</a:t>
            </a:r>
            <a:r>
              <a:rPr lang="en-US" sz="4000" i="1" dirty="0"/>
              <a:t> </a:t>
            </a:r>
            <a:r>
              <a:rPr lang="en-US" sz="4000" i="1" dirty="0" err="1"/>
              <a:t>nallavan</a:t>
            </a:r>
            <a:r>
              <a:rPr lang="en-US" sz="4000" i="1" dirty="0"/>
              <a:t> mama </a:t>
            </a:r>
            <a:r>
              <a:rPr lang="en-US" sz="4000" i="1" dirty="0" err="1"/>
              <a:t>shree</a:t>
            </a:r>
            <a:r>
              <a:rPr lang="en-US" sz="4000" i="1" dirty="0"/>
              <a:t> </a:t>
            </a:r>
            <a:r>
              <a:rPr lang="en-US" sz="4000" i="1" dirty="0" err="1"/>
              <a:t>yeshu</a:t>
            </a:r>
            <a:r>
              <a:rPr lang="en-US" sz="4000" i="1" dirty="0"/>
              <a:t> </a:t>
            </a:r>
          </a:p>
          <a:p>
            <a:r>
              <a:rPr lang="en-US" sz="4000" i="1" dirty="0" err="1"/>
              <a:t>Kristhu</a:t>
            </a:r>
            <a:r>
              <a:rPr lang="en-US" sz="4000" i="1" dirty="0"/>
              <a:t> </a:t>
            </a:r>
            <a:r>
              <a:rPr lang="en-US" sz="4000" i="1" dirty="0" err="1"/>
              <a:t>naadhanenniye</a:t>
            </a:r>
            <a:r>
              <a:rPr lang="en-US" sz="4000" i="1" dirty="0"/>
              <a:t> </a:t>
            </a:r>
            <a:r>
              <a:rPr lang="en-US" sz="4000" i="1" dirty="0" err="1"/>
              <a:t>aarullu</a:t>
            </a:r>
            <a:r>
              <a:rPr lang="en-US" sz="4000" i="1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98425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20053-7B84-E16B-4402-6A7A46B211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1567" y="1652"/>
            <a:ext cx="11025674" cy="3427347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  <a:tab pos="457200" algn="l"/>
              </a:tabLst>
            </a:pP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സത്യസാക്ഷിയായ പ്രവാചകനും 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മഹാശ്രേഷ്ഠനായ പുരോഹിതനും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Nirmala UI" panose="020B0502040204020203" pitchFamily="34" charset="0"/>
              </a:rPr>
              <a:t>നിത്യരാജ്യസ്ഥാപകന്‍ രാജാവും</a:t>
            </a:r>
            <a:br>
              <a:rPr lang="en-US" sz="3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ml-IN" sz="3200" b="1" dirty="0">
                <a:effectLst/>
                <a:ea typeface="Times New Roman" panose="02020603050405020304" pitchFamily="18" charset="0"/>
                <a:cs typeface="Nirmala UI" panose="020B0502040204020203" pitchFamily="34" charset="0"/>
              </a:rPr>
              <a:t>എന്‍റെ ക്രിസ്തുനായകന്‍ ഹല്ലേലുയ്യാ</a:t>
            </a:r>
            <a:endParaRPr lang="en-AE" sz="7200" b="1" dirty="0">
              <a:latin typeface="ML-TTAmbili" panose="04000000000000000000" pitchFamily="82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4D9D726-CC2D-034D-7A50-B36BD95FFD7E}"/>
              </a:ext>
            </a:extLst>
          </p:cNvPr>
          <p:cNvSpPr txBox="1">
            <a:spLocks/>
          </p:cNvSpPr>
          <p:nvPr/>
        </p:nvSpPr>
        <p:spPr>
          <a:xfrm>
            <a:off x="721567" y="3430653"/>
            <a:ext cx="11025674" cy="34273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/>
              <a:t>Sathya </a:t>
            </a:r>
            <a:r>
              <a:rPr lang="en-US" sz="4000" dirty="0" err="1"/>
              <a:t>saakshiyaaya</a:t>
            </a:r>
            <a:r>
              <a:rPr lang="en-US" sz="4000" dirty="0"/>
              <a:t> </a:t>
            </a:r>
            <a:r>
              <a:rPr lang="en-US" sz="4000" dirty="0" err="1"/>
              <a:t>pravaachakanum</a:t>
            </a:r>
            <a:endParaRPr lang="en-US" sz="4000" dirty="0"/>
          </a:p>
          <a:p>
            <a:pPr algn="l"/>
            <a:r>
              <a:rPr lang="en-US" sz="4000" dirty="0" err="1"/>
              <a:t>Mahaashreshtanaaya</a:t>
            </a:r>
            <a:r>
              <a:rPr lang="en-US" sz="4000" dirty="0"/>
              <a:t> </a:t>
            </a:r>
            <a:r>
              <a:rPr lang="en-US" sz="4000" dirty="0" err="1"/>
              <a:t>purohithanum</a:t>
            </a:r>
            <a:endParaRPr lang="en-US" sz="4000" dirty="0"/>
          </a:p>
          <a:p>
            <a:pPr algn="l"/>
            <a:r>
              <a:rPr lang="en-US" sz="4000" dirty="0"/>
              <a:t>Nithya </a:t>
            </a:r>
            <a:r>
              <a:rPr lang="en-US" sz="4000" dirty="0" err="1"/>
              <a:t>raajya</a:t>
            </a:r>
            <a:r>
              <a:rPr lang="en-US" sz="4000" dirty="0"/>
              <a:t> </a:t>
            </a:r>
            <a:r>
              <a:rPr lang="en-US" sz="4000" dirty="0" err="1"/>
              <a:t>sthdaapakan</a:t>
            </a:r>
            <a:r>
              <a:rPr lang="en-US" sz="4000" dirty="0"/>
              <a:t> </a:t>
            </a:r>
            <a:r>
              <a:rPr lang="en-US" sz="4000" dirty="0" err="1"/>
              <a:t>raajavum</a:t>
            </a:r>
            <a:endParaRPr lang="en-US" sz="4000" dirty="0"/>
          </a:p>
          <a:p>
            <a:pPr algn="l"/>
            <a:r>
              <a:rPr lang="en-US" sz="4000" dirty="0" err="1"/>
              <a:t>Ente</a:t>
            </a:r>
            <a:r>
              <a:rPr lang="en-US" sz="4000" dirty="0"/>
              <a:t> </a:t>
            </a:r>
            <a:r>
              <a:rPr lang="en-US" sz="4000" dirty="0" err="1"/>
              <a:t>kristhu</a:t>
            </a:r>
            <a:r>
              <a:rPr lang="en-US" sz="4000" dirty="0"/>
              <a:t> </a:t>
            </a:r>
            <a:r>
              <a:rPr lang="en-US" sz="4000" dirty="0" err="1"/>
              <a:t>naayakan</a:t>
            </a:r>
            <a:r>
              <a:rPr lang="en-US" sz="4000" dirty="0"/>
              <a:t> </a:t>
            </a:r>
            <a:r>
              <a:rPr lang="en-US" sz="4000" dirty="0" err="1"/>
              <a:t>halleluyya</a:t>
            </a:r>
            <a:r>
              <a:rPr lang="en-US" sz="4000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2814917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255</Words>
  <Application>Microsoft Office PowerPoint</Application>
  <PresentationFormat>Widescreen</PresentationFormat>
  <Paragraphs>50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ML-TTAmbili</vt:lpstr>
      <vt:lpstr>Nirmala UI</vt:lpstr>
      <vt:lpstr>Times New Roman</vt:lpstr>
      <vt:lpstr>Office Theme</vt:lpstr>
      <vt:lpstr>ഇത്രനല്ലവന്‍ മമ ശ്രീയേശു ക്രിസ്തുനാഥനെന്നിയെയാരുള്ളൂ? മിത്രമാണെനിക്കവനെന്നാളും എത്ര താഴ്ചകള്‍ ഭൂവി വന്നാലും</vt:lpstr>
      <vt:lpstr>അതിമോദം നാഥനു പാടിടും സ്തുതിഗീതം നാവിലുയര്‍ന്നിടും - ഇത്രനല്ലവന്‍ മമ ശ്രീയേശു- ക്രിസ്തുനാഥനെന്നിയെയാരുള്ളൂ?</vt:lpstr>
      <vt:lpstr>അവനുന്നതന്‍ ബഹുവന്ദിതനാം പതിനായിരങ്ങളില്‍ സുന്ദരനാം ഭൂവി വന്നു വൈരിയെവെന്നവനാം  എനിക്കാത്മരക്ഷയെ തന്നവനാം</vt:lpstr>
      <vt:lpstr>അതിമോദം നാഥനു പാടിടും സ്തുതിഗീതം നാവിലുയര്‍ന്നിടും - ഇത്രനല്ലവന്‍ മമ ശ്രീയേശു- ക്രിസ്തുനാഥനെന്നിയെയാരുള്ളൂ?</vt:lpstr>
      <vt:lpstr>ഒരുനാളും കൈവിടുകില്ലെന്നെ തിരുമാര്‍വ്വെനിക്കഭയം തന്നെ വരുമാകുലങ്ങളിലും നന്നെ  തരുമാശ്രയം തകരാറെന്യേ</vt:lpstr>
      <vt:lpstr>അതിമോദം നാഥനു പാടിടും സ്തുതിഗീതം നാവിലുയര്‍ന്നിടും - ഇത്രനല്ലവന്‍ മമ ശ്രീയേശു- ക്രിസ്തുനാഥനെന്നിയെയാരുള്ളൂ?</vt:lpstr>
      <vt:lpstr>പ്രതികൂലമാണെനിക്കീ ലോകം അതിനാലൊരെള്ളളവും ശോകം കലരേണ്ടെനിക്കവനനുകൂലം  ബലമുണ്ടു യാത്രയിലതുമൂലം</vt:lpstr>
      <vt:lpstr>അതിമോദം നാഥനു പാടിടും സ്തുതിഗീതം നാവിലുയര്‍ന്നിടും - ഇത്രനല്ലവന്‍ മമ ശ്രീയേശു- ക്രിസ്തുനാഥനെന്നിയെയാരുള്ളൂ?</vt:lpstr>
      <vt:lpstr>സത്യസാക്ഷിയായ പ്രവാചകനും  മഹാശ്രേഷ്ഠനായ പുരോഹിതനും നിത്യരാജ്യസ്ഥാപകന്‍ രാജാവും എന്‍റെ ക്രിസ്തുനായകന്‍ ഹല്ലേലുയ്യാ</vt:lpstr>
      <vt:lpstr>അതിമോദം നാഥനു പാടിടും സ്തുതിഗീതം നാവിലുയര്‍ന്നിടും - ഇത്രനല്ലവന്‍ മമ ശ്രീയേശു- ക്രിസ്തുനാഥനെന്നിയെയാരുള്ളൂ?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ഇത്രനല്ലവന്‍ മമ ശ്രീയേശു ക്രിസ്തു</dc:title>
  <dc:subject>324</dc:subject>
  <dc:creator>T.K. Samuel</dc:creator>
  <cp:keywords>Formatting Pending</cp:keywords>
  <cp:lastModifiedBy>Shaji Varghese</cp:lastModifiedBy>
  <cp:revision>1</cp:revision>
  <dcterms:created xsi:type="dcterms:W3CDTF">2023-06-30T10:22:51Z</dcterms:created>
  <dcterms:modified xsi:type="dcterms:W3CDTF">2024-03-17T15:33:45Z</dcterms:modified>
</cp:coreProperties>
</file>